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77A903-C337-4A92-9DB4-5853F28008B8}" type="doc">
      <dgm:prSet loTypeId="urn:microsoft.com/office/officeart/2005/8/layout/hProcess4" loCatId="process" qsTypeId="urn:microsoft.com/office/officeart/2005/8/quickstyle/3d1" qsCatId="3D" csTypeId="urn:microsoft.com/office/officeart/2005/8/colors/accent5_2" csCatId="accent5" phldr="1"/>
      <dgm:spPr/>
      <dgm:t>
        <a:bodyPr/>
        <a:lstStyle/>
        <a:p>
          <a:endParaRPr lang="es-MX"/>
        </a:p>
      </dgm:t>
    </dgm:pt>
    <dgm:pt modelId="{BD796273-CBB0-4053-9BBC-F23E8119F021}">
      <dgm:prSet phldrT="[Texto]" custT="1"/>
      <dgm:spPr/>
      <dgm:t>
        <a:bodyPr/>
        <a:lstStyle/>
        <a:p>
          <a:pPr algn="ctr"/>
          <a:r>
            <a:rPr lang="es-MX" sz="9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469 A.C.</a:t>
          </a:r>
        </a:p>
        <a:p>
          <a:pPr algn="ctr"/>
          <a:r>
            <a:rPr lang="es-MX" sz="900" b="1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Socrátes</a:t>
          </a:r>
          <a:endParaRPr lang="es-MX" sz="900" b="1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F37E80F6-A10A-4B7E-B86F-1941CC065EA2}" type="parTrans" cxnId="{84443DE5-C965-42A2-91F4-42A488BEF964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A91947D9-ED28-4379-96A5-593E6BE7416A}" type="sibTrans" cxnId="{84443DE5-C965-42A2-91F4-42A488BEF964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D428CDE3-549F-4403-A1A3-DB564FDA016F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Mayéutica (dar a luz el conocimiento)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E4F57AED-5414-4830-B91E-D5E76297396D}" type="parTrans" cxnId="{E5127EE2-1153-4850-BA82-BB436AC68FEF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36EDEEE9-F8AF-4CCD-8EEE-601BE5134A4F}" type="sibTrans" cxnId="{E5127EE2-1153-4850-BA82-BB436AC68FEF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9B5F7468-E60F-4258-A528-36643871F328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Promovió dialogo con sus discípulos para llegar a un conocimiento.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0B31E1EF-AEA8-4BD6-8BD1-B7C05CEF4E58}" type="parTrans" cxnId="{E31B46A2-F982-48DF-B3C8-2317AE990DF0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692F98CA-C3E7-477B-8091-94D4E6C4A3C5}" type="sibTrans" cxnId="{E31B46A2-F982-48DF-B3C8-2317AE990DF0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EB8D2177-864A-4DA4-962F-E12EF107D3B8}">
      <dgm:prSet phldrT="[Texto]" custT="1"/>
      <dgm:spPr/>
      <dgm:t>
        <a:bodyPr/>
        <a:lstStyle/>
        <a:p>
          <a:pPr algn="ctr"/>
          <a:r>
            <a:rPr lang="es-MX" sz="9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A mediados de los 70´s</a:t>
          </a:r>
        </a:p>
        <a:p>
          <a:pPr algn="ctr"/>
          <a:r>
            <a:rPr lang="es-MX" sz="900" b="1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Tomothy</a:t>
          </a:r>
          <a:r>
            <a:rPr lang="es-MX" sz="9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</a:t>
          </a:r>
          <a:r>
            <a:rPr lang="es-MX" sz="900" b="1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Gallwey</a:t>
          </a:r>
          <a:endParaRPr lang="es-MX" sz="900" b="1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838CE3C4-CBAD-45E7-BC49-AFF85FA0ABE0}" type="parTrans" cxnId="{FCCC542C-E0B6-4F3A-852C-A8814BF170A6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70E523A6-7B3A-463C-AA71-D4EFB61694D2}" type="sibTrans" cxnId="{FCCC542C-E0B6-4F3A-852C-A8814BF170A6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C08F6E1A-A341-48DE-9271-233F9B0EB8B4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Coach Deportivo. El enemigo de un deportista es su propia mente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6F5D8787-D552-45B4-8781-4BCAAC2FC903}" type="parTrans" cxnId="{711C1C71-1B53-46A0-8868-2B26FE2AA8CB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7AB5E9CF-0314-4996-B4E4-023947FD48F2}" type="sibTrans" cxnId="{711C1C71-1B53-46A0-8868-2B26FE2AA8CB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EE952E9A-E716-4F56-9633-ECAFB35E0686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Desarrollo una serie de libros  para ayudarlos a superar bloqueos y obtener mayor rendimiento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DC01F40A-D88B-4E94-83CA-6F706E3C7617}" type="parTrans" cxnId="{7421F91D-A5CD-49BC-96E8-AE4E6275ED4A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4941D760-4F2C-4F95-AD87-D3C0CB8B94B8}" type="sibTrans" cxnId="{7421F91D-A5CD-49BC-96E8-AE4E6275ED4A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2E37E811-E227-40CC-ACF3-AFBA9822C996}">
      <dgm:prSet phldrT="[Texto]" custT="1"/>
      <dgm:spPr/>
      <dgm:t>
        <a:bodyPr/>
        <a:lstStyle/>
        <a:p>
          <a:pPr algn="ctr"/>
          <a:r>
            <a:rPr lang="es-MX" sz="9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Finales de los 70´s y principios de los 80´s</a:t>
          </a:r>
        </a:p>
        <a:p>
          <a:pPr algn="ctr"/>
          <a:r>
            <a:rPr lang="es-MX" sz="9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Sir </a:t>
          </a:r>
          <a:r>
            <a:rPr lang="es-MX" sz="900" b="1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Jonh</a:t>
          </a:r>
          <a:endParaRPr lang="es-MX" sz="900" b="1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9D740795-8CF8-4DF0-9285-742A9CDF53F9}" type="parTrans" cxnId="{AEDC4E7A-12D1-4185-9D33-9533BD62F8C1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E542686A-C5B1-4063-91DF-0A21DDF1C96E}" type="sibTrans" cxnId="{AEDC4E7A-12D1-4185-9D33-9533BD62F8C1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447191E0-D760-4D37-A971-DFFAAA6E46B2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Adapto el procedimiento del </a:t>
          </a:r>
          <a:r>
            <a:rPr lang="es-MX" sz="9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coaching</a:t>
          </a:r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deportivo hacia empresas inglesas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45AD20AA-AA5E-4F38-9DB6-47861837951E}" type="parTrans" cxnId="{4FBF40C3-45C9-4A1B-A299-BC16170614A5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42A3EB06-B765-4FE7-A772-EA423D803212}" type="sibTrans" cxnId="{4FBF40C3-45C9-4A1B-A299-BC16170614A5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0A94EE6C-68CE-446B-BAF8-0744F94F2E1F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Origen al </a:t>
          </a:r>
          <a:r>
            <a:rPr lang="es-MX" sz="9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Coaching</a:t>
          </a:r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empresarial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E6AED6B5-8B2A-4CF8-8C0E-54E8F501388A}" type="parTrans" cxnId="{01375A4D-9EB5-4C43-9069-41EE85069AD1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5E8406C0-E165-413F-96A8-7EE6952841C5}" type="sibTrans" cxnId="{01375A4D-9EB5-4C43-9069-41EE85069AD1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7D506E01-CD7C-4FD4-9847-A0330C4683BA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Adapto el método para aplicarlo en la vida diaria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A6EF797E-9494-41EC-AD84-E21324C84851}" type="parTrans" cxnId="{4D713834-63CA-438B-A1D3-D740756278CF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87167A60-CCA4-435C-A2BF-F18D43C69451}" type="sibTrans" cxnId="{4D713834-63CA-438B-A1D3-D740756278CF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B933E805-85BB-495C-9C6A-339B99A78DB3}">
      <dgm:prSet phldrT="[Texto]" custT="1"/>
      <dgm:spPr/>
      <dgm:t>
        <a:bodyPr/>
        <a:lstStyle/>
        <a:p>
          <a:pPr algn="ctr"/>
          <a:r>
            <a:rPr lang="es-MX" sz="9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1994</a:t>
          </a:r>
        </a:p>
        <a:p>
          <a:pPr algn="ctr"/>
          <a:r>
            <a:rPr lang="es-MX" sz="9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Thomas J. Leonard</a:t>
          </a:r>
          <a:endParaRPr lang="es-MX" sz="900" b="1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CFCFDF01-ACC7-4986-AC0B-95F3F5C115FB}" type="parTrans" cxnId="{31303200-A192-4768-9D79-F5E7D83A7FF9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FC2C05D0-18DC-470E-A79B-6828917299AB}" type="sibTrans" cxnId="{31303200-A192-4768-9D79-F5E7D83A7FF9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95E83661-EFAF-4C65-AC1E-FE5608611CBE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Fusionó conceptos: empresariales, psicológicos, filosóficos, deportivos y espirituales para crear un proceso que apoyara a las personas a cumplir sus metas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D9772E09-5F05-4AF5-A95F-457A2BB0ED27}" type="parTrans" cxnId="{01AD41D1-B56A-484A-8AF8-56F39F742BA7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23908B73-30AA-42D1-A2BA-FB053457B588}" type="sibTrans" cxnId="{01AD41D1-B56A-484A-8AF8-56F39F742BA7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4A677E55-C297-42E8-8068-F7BEB4F93BA2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No existe el enseñar, solo el aprender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86EB35FD-8247-4375-9F37-7C206938F6A9}" type="parTrans" cxnId="{6CBE6E71-904E-4ECF-9092-4AE647475FA4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B8E64631-18AD-488D-B24D-E6496F6AA872}" type="sibTrans" cxnId="{6CBE6E71-904E-4ECF-9092-4AE647475FA4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A1FDCA77-AB89-4B48-B314-200A26902D59}">
      <dgm:prSet phldrT="[Texto]" custT="1"/>
      <dgm:spPr/>
      <dgm:t>
        <a:bodyPr/>
        <a:lstStyle/>
        <a:p>
          <a:pPr algn="ctr"/>
          <a:r>
            <a:rPr lang="es-MX" sz="9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Platón</a:t>
          </a:r>
        </a:p>
        <a:p>
          <a:pPr algn="ctr"/>
          <a:r>
            <a:rPr lang="es-MX" sz="9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427 A.C.</a:t>
          </a:r>
          <a:endParaRPr lang="es-MX" sz="900" b="1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E2E51B79-9B41-4B65-ABF6-4483424CAACC}" type="parTrans" cxnId="{71C93207-E24B-49DD-89C2-A10982AD604B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2E0A88DA-E145-4DD2-A643-E6BDFFA8514F}" type="sibTrans" cxnId="{71C93207-E24B-49DD-89C2-A10982AD604B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1DFA19CD-B196-4448-86B6-10D277B8F45D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Sesiones primitivas mediante :Diálogos, preguntas y escucha activa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5C1115AB-E781-4F46-8E44-509F54943CCC}" type="parTrans" cxnId="{5952EE40-57E6-4848-9A6C-282338C0A668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FB470508-1A28-4B02-83B3-F950B5E66338}" type="sibTrans" cxnId="{5952EE40-57E6-4848-9A6C-282338C0A668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01836CA3-E5DF-43CF-A119-A559D4E2FC4F}">
      <dgm:prSet phldrT="[Texto]" custT="1"/>
      <dgm:spPr/>
      <dgm:t>
        <a:bodyPr/>
        <a:lstStyle/>
        <a:p>
          <a:pPr algn="ctr"/>
          <a:r>
            <a:rPr lang="es-MX" sz="9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Aristóteles</a:t>
          </a:r>
          <a:endParaRPr lang="es-MX" sz="900" b="1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A1690FB4-CE06-4965-B622-A9C5948E1A04}" type="parTrans" cxnId="{AC05E244-CB02-4FB0-A6C2-5EA526FF30AE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</a:endParaRPr>
        </a:p>
      </dgm:t>
    </dgm:pt>
    <dgm:pt modelId="{2E5A8AAF-0286-47EF-B3C4-5A84DDE18CB4}" type="sibTrans" cxnId="{AC05E244-CB02-4FB0-A6C2-5EA526FF30AE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</a:endParaRPr>
        </a:p>
      </dgm:t>
    </dgm:pt>
    <dgm:pt modelId="{9B676DA3-E326-4BE3-A982-D67AD69F0282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El ser lleva al debe ser . Ser es ubicar «donde estoy»; el debe ser «donde quiero llegar»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34983669-28D8-4F9D-BE43-357E14B6DA25}" type="parTrans" cxnId="{5F977345-8596-444F-8BC7-FEEB5CE4CF96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</a:endParaRPr>
        </a:p>
      </dgm:t>
    </dgm:pt>
    <dgm:pt modelId="{4E2B2D85-FABA-4966-9C5B-37C613F8A293}" type="sibTrans" cxnId="{5F977345-8596-444F-8BC7-FEEB5CE4CF96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</a:endParaRPr>
        </a:p>
      </dgm:t>
    </dgm:pt>
    <dgm:pt modelId="{D252FBA6-9F1C-4392-86B0-159E5EADCE2C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La metodología radica en la acción «El hombre es lo que hace»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25197BA3-C4FC-426C-B8D6-77355BD4A345}" type="parTrans" cxnId="{C622322E-1E18-4B85-9897-06D0A9D5916A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</a:endParaRPr>
        </a:p>
      </dgm:t>
    </dgm:pt>
    <dgm:pt modelId="{19432207-1832-4F5E-9ACD-2A98E0F863A7}" type="sibTrans" cxnId="{C622322E-1E18-4B85-9897-06D0A9D5916A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</a:endParaRPr>
        </a:p>
      </dgm:t>
    </dgm:pt>
    <dgm:pt modelId="{3FE15946-33F6-4C2E-99C6-0F0A78B1BC07}">
      <dgm:prSet phldrT="[Texto]" custT="1"/>
      <dgm:spPr/>
      <dgm:t>
        <a:bodyPr/>
        <a:lstStyle/>
        <a:p>
          <a:pPr algn="ctr"/>
          <a:r>
            <a:rPr lang="es-MX" sz="900" b="1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SIGLO XV Y XVI</a:t>
          </a:r>
          <a:endParaRPr lang="es-MX" sz="900" b="1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06134D75-1D35-4A52-9ED4-B77259674F1E}" type="parTrans" cxnId="{6E589248-DC3B-47FC-AEA9-F1BE564ED061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</a:endParaRPr>
        </a:p>
      </dgm:t>
    </dgm:pt>
    <dgm:pt modelId="{009A54DE-9CF7-4417-9347-9D80AAE0DC97}" type="sibTrans" cxnId="{6E589248-DC3B-47FC-AEA9-F1BE564ED061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</a:endParaRPr>
        </a:p>
      </dgm:t>
    </dgm:pt>
    <dgm:pt modelId="{0508B724-9BE8-4C8C-8ACF-E39028202A24}">
      <dgm:prSet phldrT="[Texto]" custT="1"/>
      <dgm:spPr/>
      <dgm:t>
        <a:bodyPr/>
        <a:lstStyle/>
        <a:p>
          <a:pPr algn="just"/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En La ciudad de </a:t>
          </a:r>
          <a:r>
            <a:rPr lang="es-MX" sz="9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Kocs</a:t>
          </a:r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en Budapest, aparece el termino </a:t>
          </a:r>
          <a:r>
            <a:rPr lang="es-MX" sz="9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Coaching</a:t>
          </a:r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«</a:t>
          </a:r>
          <a:r>
            <a:rPr lang="es-MX" sz="9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cochio</a:t>
          </a:r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=coche» cumplía la función de transportar personas de un lugar a otro. El </a:t>
          </a:r>
          <a:r>
            <a:rPr lang="es-MX" sz="9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coaching</a:t>
          </a:r>
          <a:r>
            <a:rPr lang="es-MX" sz="9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, de alguna manera, también transporta a las personas de un lugar a otro, Es decir, del lugar donde están, adonde quieren llegar.</a:t>
          </a:r>
          <a:endParaRPr lang="es-MX" sz="9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gm:t>
    </dgm:pt>
    <dgm:pt modelId="{51C76FE5-05AF-4210-92D5-0C13F9A367AD}" type="parTrans" cxnId="{280ED0B0-33B1-4EEE-8F0F-B9A910B0E130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</a:endParaRPr>
        </a:p>
      </dgm:t>
    </dgm:pt>
    <dgm:pt modelId="{2ED4D32A-D88D-4F34-8D3E-A2C2744FD08C}" type="sibTrans" cxnId="{280ED0B0-33B1-4EEE-8F0F-B9A910B0E130}">
      <dgm:prSet/>
      <dgm:spPr/>
      <dgm:t>
        <a:bodyPr/>
        <a:lstStyle/>
        <a:p>
          <a:pPr algn="just"/>
          <a:endParaRPr lang="es-MX" sz="90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</a:endParaRPr>
        </a:p>
      </dgm:t>
    </dgm:pt>
    <dgm:pt modelId="{8A993734-E7F4-4E56-9D71-15242DB8973C}" type="pres">
      <dgm:prSet presAssocID="{1077A903-C337-4A92-9DB4-5853F28008B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7CF7677-F8AD-4AC1-8E3D-34B0776A5018}" type="pres">
      <dgm:prSet presAssocID="{1077A903-C337-4A92-9DB4-5853F28008B8}" presName="tSp" presStyleCnt="0"/>
      <dgm:spPr/>
    </dgm:pt>
    <dgm:pt modelId="{FBBABCE4-BF8A-405D-B669-FAF2DC552A97}" type="pres">
      <dgm:prSet presAssocID="{1077A903-C337-4A92-9DB4-5853F28008B8}" presName="bSp" presStyleCnt="0"/>
      <dgm:spPr/>
    </dgm:pt>
    <dgm:pt modelId="{299CF18D-78EC-4983-AB69-FC6471A3A15E}" type="pres">
      <dgm:prSet presAssocID="{1077A903-C337-4A92-9DB4-5853F28008B8}" presName="process" presStyleCnt="0"/>
      <dgm:spPr/>
    </dgm:pt>
    <dgm:pt modelId="{196A9423-BDE3-4DC4-814D-1981086AC8BB}" type="pres">
      <dgm:prSet presAssocID="{BD796273-CBB0-4053-9BBC-F23E8119F021}" presName="composite1" presStyleCnt="0"/>
      <dgm:spPr/>
    </dgm:pt>
    <dgm:pt modelId="{5FD927E0-BEB6-41E8-97B1-4ECDEB710DBF}" type="pres">
      <dgm:prSet presAssocID="{BD796273-CBB0-4053-9BBC-F23E8119F021}" presName="dummyNode1" presStyleLbl="node1" presStyleIdx="0" presStyleCnt="7"/>
      <dgm:spPr/>
    </dgm:pt>
    <dgm:pt modelId="{C4907041-89AE-4A11-9A37-75A19C9AC78B}" type="pres">
      <dgm:prSet presAssocID="{BD796273-CBB0-4053-9BBC-F23E8119F021}" presName="childNode1" presStyleLbl="bgAcc1" presStyleIdx="0" presStyleCnt="7" custScaleY="3096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7318115-5F03-40A7-980A-1CA14E2C1E38}" type="pres">
      <dgm:prSet presAssocID="{BD796273-CBB0-4053-9BBC-F23E8119F021}" presName="childNode1tx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BAB1659-4CF7-47BA-A5D5-937CEFFC938C}" type="pres">
      <dgm:prSet presAssocID="{BD796273-CBB0-4053-9BBC-F23E8119F021}" presName="parentNode1" presStyleLbl="node1" presStyleIdx="0" presStyleCnt="7" custLinFactY="94533" custLinFactNeighborX="1075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466E6B3-ACA0-499F-8788-BA734B19844E}" type="pres">
      <dgm:prSet presAssocID="{BD796273-CBB0-4053-9BBC-F23E8119F021}" presName="connSite1" presStyleCnt="0"/>
      <dgm:spPr/>
    </dgm:pt>
    <dgm:pt modelId="{E045F0E7-73E4-4932-A55A-F6D67F3ECF07}" type="pres">
      <dgm:prSet presAssocID="{A91947D9-ED28-4379-96A5-593E6BE7416A}" presName="Name9" presStyleLbl="sibTrans2D1" presStyleIdx="0" presStyleCnt="6"/>
      <dgm:spPr/>
      <dgm:t>
        <a:bodyPr/>
        <a:lstStyle/>
        <a:p>
          <a:endParaRPr lang="es-MX"/>
        </a:p>
      </dgm:t>
    </dgm:pt>
    <dgm:pt modelId="{F1D0215F-7189-4AB3-8833-FB24633D4D64}" type="pres">
      <dgm:prSet presAssocID="{A1FDCA77-AB89-4B48-B314-200A26902D59}" presName="composite2" presStyleCnt="0"/>
      <dgm:spPr/>
    </dgm:pt>
    <dgm:pt modelId="{A98A959F-505F-4A64-A15D-DF28FDE86CA3}" type="pres">
      <dgm:prSet presAssocID="{A1FDCA77-AB89-4B48-B314-200A26902D59}" presName="dummyNode2" presStyleLbl="node1" presStyleIdx="0" presStyleCnt="7"/>
      <dgm:spPr/>
    </dgm:pt>
    <dgm:pt modelId="{3000023E-8A59-4B3D-9BEE-198255C664F8}" type="pres">
      <dgm:prSet presAssocID="{A1FDCA77-AB89-4B48-B314-200A26902D59}" presName="childNode2" presStyleLbl="bgAcc1" presStyleIdx="1" presStyleCnt="7" custScaleY="17924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CB272F8-EB76-4C87-9EBD-E0DD9D91BE3D}" type="pres">
      <dgm:prSet presAssocID="{A1FDCA77-AB89-4B48-B314-200A26902D59}" presName="childNode2tx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59F4B98-43CA-4BD2-B06F-1BA173AA19FD}" type="pres">
      <dgm:prSet presAssocID="{A1FDCA77-AB89-4B48-B314-200A26902D59}" presName="parentNode2" presStyleLbl="node1" presStyleIdx="1" presStyleCnt="7" custLinFactNeighborX="-6322" custLinFactNeighborY="-66407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B3AD52A-3CA2-4DC5-8B00-AB81FD13C69B}" type="pres">
      <dgm:prSet presAssocID="{A1FDCA77-AB89-4B48-B314-200A26902D59}" presName="connSite2" presStyleCnt="0"/>
      <dgm:spPr/>
    </dgm:pt>
    <dgm:pt modelId="{AFD79EFE-913A-4FD9-80C1-DD0BCAC23B00}" type="pres">
      <dgm:prSet presAssocID="{2E0A88DA-E145-4DD2-A643-E6BDFFA8514F}" presName="Name18" presStyleLbl="sibTrans2D1" presStyleIdx="1" presStyleCnt="6"/>
      <dgm:spPr/>
      <dgm:t>
        <a:bodyPr/>
        <a:lstStyle/>
        <a:p>
          <a:endParaRPr lang="es-MX"/>
        </a:p>
      </dgm:t>
    </dgm:pt>
    <dgm:pt modelId="{F0C80890-0411-4146-88C4-949278543660}" type="pres">
      <dgm:prSet presAssocID="{01836CA3-E5DF-43CF-A119-A559D4E2FC4F}" presName="composite1" presStyleCnt="0"/>
      <dgm:spPr/>
    </dgm:pt>
    <dgm:pt modelId="{0C9CBC7F-2DF5-4750-A160-3BFCEA7F8372}" type="pres">
      <dgm:prSet presAssocID="{01836CA3-E5DF-43CF-A119-A559D4E2FC4F}" presName="dummyNode1" presStyleLbl="node1" presStyleIdx="1" presStyleCnt="7"/>
      <dgm:spPr/>
    </dgm:pt>
    <dgm:pt modelId="{331A5361-4057-4302-ABA9-3F2A63527C3F}" type="pres">
      <dgm:prSet presAssocID="{01836CA3-E5DF-43CF-A119-A559D4E2FC4F}" presName="childNode1" presStyleLbl="bgAcc1" presStyleIdx="2" presStyleCnt="7" custScaleY="277010" custLinFactNeighborX="-3412" custLinFactNeighborY="4888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E8CB56F-56BF-4E14-9083-F0BB7A6FFA24}" type="pres">
      <dgm:prSet presAssocID="{01836CA3-E5DF-43CF-A119-A559D4E2FC4F}" presName="childNode1tx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419AC95-DCF3-4645-B207-DD5D8209C372}" type="pres">
      <dgm:prSet presAssocID="{01836CA3-E5DF-43CF-A119-A559D4E2FC4F}" presName="parentNode1" presStyleLbl="node1" presStyleIdx="2" presStyleCnt="7" custLinFactY="170575" custLinFactNeighborX="-6159" custLinFactNeighborY="20000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DFF487F-1C2F-4772-B78A-5A67FFED365C}" type="pres">
      <dgm:prSet presAssocID="{01836CA3-E5DF-43CF-A119-A559D4E2FC4F}" presName="connSite1" presStyleCnt="0"/>
      <dgm:spPr/>
    </dgm:pt>
    <dgm:pt modelId="{12011DBF-A8B6-4774-95B2-0F8FD7370B15}" type="pres">
      <dgm:prSet presAssocID="{2E5A8AAF-0286-47EF-B3C4-5A84DDE18CB4}" presName="Name9" presStyleLbl="sibTrans2D1" presStyleIdx="2" presStyleCnt="6"/>
      <dgm:spPr/>
      <dgm:t>
        <a:bodyPr/>
        <a:lstStyle/>
        <a:p>
          <a:endParaRPr lang="es-MX"/>
        </a:p>
      </dgm:t>
    </dgm:pt>
    <dgm:pt modelId="{B62FEAEC-6FA9-4B8A-B7D0-4206B8E25325}" type="pres">
      <dgm:prSet presAssocID="{3FE15946-33F6-4C2E-99C6-0F0A78B1BC07}" presName="composite2" presStyleCnt="0"/>
      <dgm:spPr/>
    </dgm:pt>
    <dgm:pt modelId="{C6C4BE51-EA19-4DB8-BD7D-1FA3EAC4F3D3}" type="pres">
      <dgm:prSet presAssocID="{3FE15946-33F6-4C2E-99C6-0F0A78B1BC07}" presName="dummyNode2" presStyleLbl="node1" presStyleIdx="2" presStyleCnt="7"/>
      <dgm:spPr/>
    </dgm:pt>
    <dgm:pt modelId="{715C51F0-2A26-4647-99D6-03107AC091BB}" type="pres">
      <dgm:prSet presAssocID="{3FE15946-33F6-4C2E-99C6-0F0A78B1BC07}" presName="childNode2" presStyleLbl="bgAcc1" presStyleIdx="3" presStyleCnt="7" custScaleY="58660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2ADEA5-ABC7-48EC-ADB0-C64060322DDA}" type="pres">
      <dgm:prSet presAssocID="{3FE15946-33F6-4C2E-99C6-0F0A78B1BC07}" presName="childNode2tx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9930B38-C723-49E0-A3F9-EE07AEE450DC}" type="pres">
      <dgm:prSet presAssocID="{3FE15946-33F6-4C2E-99C6-0F0A78B1BC07}" presName="parentNode2" presStyleLbl="node1" presStyleIdx="3" presStyleCnt="7" custLinFactY="-127606" custLinFactNeighborX="1564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3386D09-4D73-4D4E-92CF-B992C84E9F5F}" type="pres">
      <dgm:prSet presAssocID="{3FE15946-33F6-4C2E-99C6-0F0A78B1BC07}" presName="connSite2" presStyleCnt="0"/>
      <dgm:spPr/>
    </dgm:pt>
    <dgm:pt modelId="{CA6E3F91-1D3A-45B8-A822-927C711B2542}" type="pres">
      <dgm:prSet presAssocID="{009A54DE-9CF7-4417-9347-9D80AAE0DC97}" presName="Name18" presStyleLbl="sibTrans2D1" presStyleIdx="3" presStyleCnt="6"/>
      <dgm:spPr/>
      <dgm:t>
        <a:bodyPr/>
        <a:lstStyle/>
        <a:p>
          <a:endParaRPr lang="es-MX"/>
        </a:p>
      </dgm:t>
    </dgm:pt>
    <dgm:pt modelId="{47F65F61-8F1B-44F8-96AE-C4BA27BE6630}" type="pres">
      <dgm:prSet presAssocID="{EB8D2177-864A-4DA4-962F-E12EF107D3B8}" presName="composite1" presStyleCnt="0"/>
      <dgm:spPr/>
    </dgm:pt>
    <dgm:pt modelId="{C60F3557-C912-4940-9CB8-B08892E3251F}" type="pres">
      <dgm:prSet presAssocID="{EB8D2177-864A-4DA4-962F-E12EF107D3B8}" presName="dummyNode1" presStyleLbl="node1" presStyleIdx="3" presStyleCnt="7"/>
      <dgm:spPr/>
    </dgm:pt>
    <dgm:pt modelId="{1A2D4263-9ADD-47D6-9845-19932F053380}" type="pres">
      <dgm:prSet presAssocID="{EB8D2177-864A-4DA4-962F-E12EF107D3B8}" presName="childNode1" presStyleLbl="bgAcc1" presStyleIdx="4" presStyleCnt="7" custScaleY="3096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7512B61-47C7-4530-AF1C-A596292C5899}" type="pres">
      <dgm:prSet presAssocID="{EB8D2177-864A-4DA4-962F-E12EF107D3B8}" presName="childNode1tx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B89B74E-4415-4606-A7E8-EC769467B650}" type="pres">
      <dgm:prSet presAssocID="{EB8D2177-864A-4DA4-962F-E12EF107D3B8}" presName="parentNode1" presStyleLbl="node1" presStyleIdx="4" presStyleCnt="7" custScaleY="176041" custLinFactY="100000" custLinFactNeighborX="1727" custLinFactNeighborY="137501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A5DACC9-AD89-4EDB-BEE1-7C480819CC3A}" type="pres">
      <dgm:prSet presAssocID="{EB8D2177-864A-4DA4-962F-E12EF107D3B8}" presName="connSite1" presStyleCnt="0"/>
      <dgm:spPr/>
    </dgm:pt>
    <dgm:pt modelId="{9C9CBCF0-8B6B-4BA1-B6FE-35BECF3F07A9}" type="pres">
      <dgm:prSet presAssocID="{70E523A6-7B3A-463C-AA71-D4EFB61694D2}" presName="Name9" presStyleLbl="sibTrans2D1" presStyleIdx="4" presStyleCnt="6"/>
      <dgm:spPr/>
      <dgm:t>
        <a:bodyPr/>
        <a:lstStyle/>
        <a:p>
          <a:endParaRPr lang="es-MX"/>
        </a:p>
      </dgm:t>
    </dgm:pt>
    <dgm:pt modelId="{239186AD-643E-4F76-8705-CB151524313F}" type="pres">
      <dgm:prSet presAssocID="{2E37E811-E227-40CC-ACF3-AFBA9822C996}" presName="composite2" presStyleCnt="0"/>
      <dgm:spPr/>
    </dgm:pt>
    <dgm:pt modelId="{28618CE7-0972-44D1-863F-32D0A4443403}" type="pres">
      <dgm:prSet presAssocID="{2E37E811-E227-40CC-ACF3-AFBA9822C996}" presName="dummyNode2" presStyleLbl="node1" presStyleIdx="4" presStyleCnt="7"/>
      <dgm:spPr/>
    </dgm:pt>
    <dgm:pt modelId="{853873BA-1997-4BB5-B1E6-2ADDD6E6B689}" type="pres">
      <dgm:prSet presAssocID="{2E37E811-E227-40CC-ACF3-AFBA9822C996}" presName="childNode2" presStyleLbl="bgAcc1" presStyleIdx="5" presStyleCnt="7" custScaleY="26071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8F6A8A7-D0D7-4A75-9948-09711706448C}" type="pres">
      <dgm:prSet presAssocID="{2E37E811-E227-40CC-ACF3-AFBA9822C996}" presName="childNode2tx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4FB66D7-DBFB-43F2-9E9E-02A9E899F813}" type="pres">
      <dgm:prSet presAssocID="{2E37E811-E227-40CC-ACF3-AFBA9822C996}" presName="parentNode2" presStyleLbl="node1" presStyleIdx="5" presStyleCnt="7" custScaleY="204169" custLinFactY="-56512" custLinFactNeighborX="189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5BE2EB4-AC29-425B-9B9F-A5F3C703A56A}" type="pres">
      <dgm:prSet presAssocID="{2E37E811-E227-40CC-ACF3-AFBA9822C996}" presName="connSite2" presStyleCnt="0"/>
      <dgm:spPr/>
    </dgm:pt>
    <dgm:pt modelId="{52CCA2C7-85CA-4B62-A963-F32EF894A9C8}" type="pres">
      <dgm:prSet presAssocID="{E542686A-C5B1-4063-91DF-0A21DDF1C96E}" presName="Name18" presStyleLbl="sibTrans2D1" presStyleIdx="5" presStyleCnt="6"/>
      <dgm:spPr/>
      <dgm:t>
        <a:bodyPr/>
        <a:lstStyle/>
        <a:p>
          <a:endParaRPr lang="es-MX"/>
        </a:p>
      </dgm:t>
    </dgm:pt>
    <dgm:pt modelId="{527400D0-C545-4802-9B57-EDA6D7F15A4A}" type="pres">
      <dgm:prSet presAssocID="{B933E805-85BB-495C-9C6A-339B99A78DB3}" presName="composite1" presStyleCnt="0"/>
      <dgm:spPr/>
    </dgm:pt>
    <dgm:pt modelId="{9F417EB8-C257-4BFE-8CAD-3851D216D36F}" type="pres">
      <dgm:prSet presAssocID="{B933E805-85BB-495C-9C6A-339B99A78DB3}" presName="dummyNode1" presStyleLbl="node1" presStyleIdx="5" presStyleCnt="7"/>
      <dgm:spPr/>
    </dgm:pt>
    <dgm:pt modelId="{DBDBE1B8-1894-4625-A1AD-56C1F0490553}" type="pres">
      <dgm:prSet presAssocID="{B933E805-85BB-495C-9C6A-339B99A78DB3}" presName="childNode1" presStyleLbl="bgAcc1" presStyleIdx="6" presStyleCnt="7" custScaleY="35848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DF0F2ED-39F9-4602-9C20-1491F1ADEABA}" type="pres">
      <dgm:prSet presAssocID="{B933E805-85BB-495C-9C6A-339B99A78DB3}" presName="childNode1tx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31BEC9B-50A3-48A5-B5FD-A6B15D211185}" type="pres">
      <dgm:prSet presAssocID="{B933E805-85BB-495C-9C6A-339B99A78DB3}" presName="parentNode1" presStyleLbl="node1" presStyleIdx="6" presStyleCnt="7" custScaleY="128125" custLinFactY="113544" custLinFactNeighborX="-5507" custLinFactNeighborY="20000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9A21FD6-A3F1-4434-A14B-0F98D1A51DE8}" type="pres">
      <dgm:prSet presAssocID="{B933E805-85BB-495C-9C6A-339B99A78DB3}" presName="connSite1" presStyleCnt="0"/>
      <dgm:spPr/>
    </dgm:pt>
  </dgm:ptLst>
  <dgm:cxnLst>
    <dgm:cxn modelId="{DD31A5F6-433B-4365-9B5D-A3BF5A5208C2}" type="presOf" srcId="{EE952E9A-E716-4F56-9633-ECAFB35E0686}" destId="{1A2D4263-9ADD-47D6-9845-19932F053380}" srcOrd="0" destOrd="1" presId="urn:microsoft.com/office/officeart/2005/8/layout/hProcess4"/>
    <dgm:cxn modelId="{069FF26A-DD5B-4C59-B262-6B6E4E28B075}" type="presOf" srcId="{447191E0-D760-4D37-A971-DFFAAA6E46B2}" destId="{853873BA-1997-4BB5-B1E6-2ADDD6E6B689}" srcOrd="0" destOrd="0" presId="urn:microsoft.com/office/officeart/2005/8/layout/hProcess4"/>
    <dgm:cxn modelId="{532A2FDF-68FC-4D90-AEC1-86489424BB39}" type="presOf" srcId="{D428CDE3-549F-4403-A1A3-DB564FDA016F}" destId="{C4907041-89AE-4A11-9A37-75A19C9AC78B}" srcOrd="0" destOrd="0" presId="urn:microsoft.com/office/officeart/2005/8/layout/hProcess4"/>
    <dgm:cxn modelId="{AEDC4E7A-12D1-4185-9D33-9533BD62F8C1}" srcId="{1077A903-C337-4A92-9DB4-5853F28008B8}" destId="{2E37E811-E227-40CC-ACF3-AFBA9822C996}" srcOrd="5" destOrd="0" parTransId="{9D740795-8CF8-4DF0-9285-742A9CDF53F9}" sibTransId="{E542686A-C5B1-4063-91DF-0A21DDF1C96E}"/>
    <dgm:cxn modelId="{A60A58F4-A646-463D-A193-6D226777AB6A}" type="presOf" srcId="{95E83661-EFAF-4C65-AC1E-FE5608611CBE}" destId="{1DF0F2ED-39F9-4602-9C20-1491F1ADEABA}" srcOrd="1" destOrd="1" presId="urn:microsoft.com/office/officeart/2005/8/layout/hProcess4"/>
    <dgm:cxn modelId="{AC05E244-CB02-4FB0-A6C2-5EA526FF30AE}" srcId="{1077A903-C337-4A92-9DB4-5853F28008B8}" destId="{01836CA3-E5DF-43CF-A119-A559D4E2FC4F}" srcOrd="2" destOrd="0" parTransId="{A1690FB4-CE06-4965-B622-A9C5948E1A04}" sibTransId="{2E5A8AAF-0286-47EF-B3C4-5A84DDE18CB4}"/>
    <dgm:cxn modelId="{5F977345-8596-444F-8BC7-FEEB5CE4CF96}" srcId="{01836CA3-E5DF-43CF-A119-A559D4E2FC4F}" destId="{9B676DA3-E326-4BE3-A982-D67AD69F0282}" srcOrd="0" destOrd="0" parTransId="{34983669-28D8-4F9D-BE43-357E14B6DA25}" sibTransId="{4E2B2D85-FABA-4966-9C5B-37C613F8A293}"/>
    <dgm:cxn modelId="{8DF43DCB-766C-418C-AC64-84E80A42EC74}" type="presOf" srcId="{0A94EE6C-68CE-446B-BAF8-0744F94F2E1F}" destId="{D8F6A8A7-D0D7-4A75-9948-09711706448C}" srcOrd="1" destOrd="1" presId="urn:microsoft.com/office/officeart/2005/8/layout/hProcess4"/>
    <dgm:cxn modelId="{70B4DBFA-F8CC-4F35-9070-36842AE0B9CD}" type="presOf" srcId="{D428CDE3-549F-4403-A1A3-DB564FDA016F}" destId="{87318115-5F03-40A7-980A-1CA14E2C1E38}" srcOrd="1" destOrd="0" presId="urn:microsoft.com/office/officeart/2005/8/layout/hProcess4"/>
    <dgm:cxn modelId="{01AD41D1-B56A-484A-8AF8-56F39F742BA7}" srcId="{B933E805-85BB-495C-9C6A-339B99A78DB3}" destId="{95E83661-EFAF-4C65-AC1E-FE5608611CBE}" srcOrd="1" destOrd="0" parTransId="{D9772E09-5F05-4AF5-A95F-457A2BB0ED27}" sibTransId="{23908B73-30AA-42D1-A2BA-FB053457B588}"/>
    <dgm:cxn modelId="{CB7CAE63-AE4E-482C-9F16-5EA8E2668197}" type="presOf" srcId="{0508B724-9BE8-4C8C-8ACF-E39028202A24}" destId="{715C51F0-2A26-4647-99D6-03107AC091BB}" srcOrd="0" destOrd="0" presId="urn:microsoft.com/office/officeart/2005/8/layout/hProcess4"/>
    <dgm:cxn modelId="{5495C315-B968-44A5-861B-BE75E1D4F0F4}" type="presOf" srcId="{D252FBA6-9F1C-4392-86B0-159E5EADCE2C}" destId="{331A5361-4057-4302-ABA9-3F2A63527C3F}" srcOrd="0" destOrd="1" presId="urn:microsoft.com/office/officeart/2005/8/layout/hProcess4"/>
    <dgm:cxn modelId="{AF0E5535-1B63-4746-A1BC-32687B5A8A7C}" type="presOf" srcId="{9B5F7468-E60F-4258-A528-36643871F328}" destId="{C4907041-89AE-4A11-9A37-75A19C9AC78B}" srcOrd="0" destOrd="1" presId="urn:microsoft.com/office/officeart/2005/8/layout/hProcess4"/>
    <dgm:cxn modelId="{84443DE5-C965-42A2-91F4-42A488BEF964}" srcId="{1077A903-C337-4A92-9DB4-5853F28008B8}" destId="{BD796273-CBB0-4053-9BBC-F23E8119F021}" srcOrd="0" destOrd="0" parTransId="{F37E80F6-A10A-4B7E-B86F-1941CC065EA2}" sibTransId="{A91947D9-ED28-4379-96A5-593E6BE7416A}"/>
    <dgm:cxn modelId="{71C93207-E24B-49DD-89C2-A10982AD604B}" srcId="{1077A903-C337-4A92-9DB4-5853F28008B8}" destId="{A1FDCA77-AB89-4B48-B314-200A26902D59}" srcOrd="1" destOrd="0" parTransId="{E2E51B79-9B41-4B65-ABF6-4483424CAACC}" sibTransId="{2E0A88DA-E145-4DD2-A643-E6BDFFA8514F}"/>
    <dgm:cxn modelId="{12CA5BAE-5A6C-4E6C-8D66-705D69152109}" type="presOf" srcId="{3FE15946-33F6-4C2E-99C6-0F0A78B1BC07}" destId="{99930B38-C723-49E0-A3F9-EE07AEE450DC}" srcOrd="0" destOrd="0" presId="urn:microsoft.com/office/officeart/2005/8/layout/hProcess4"/>
    <dgm:cxn modelId="{0B8168F3-F73F-4F15-8CE4-597BD9017152}" type="presOf" srcId="{2E5A8AAF-0286-47EF-B3C4-5A84DDE18CB4}" destId="{12011DBF-A8B6-4774-95B2-0F8FD7370B15}" srcOrd="0" destOrd="0" presId="urn:microsoft.com/office/officeart/2005/8/layout/hProcess4"/>
    <dgm:cxn modelId="{711C1C71-1B53-46A0-8868-2B26FE2AA8CB}" srcId="{EB8D2177-864A-4DA4-962F-E12EF107D3B8}" destId="{C08F6E1A-A341-48DE-9271-233F9B0EB8B4}" srcOrd="0" destOrd="0" parTransId="{6F5D8787-D552-45B4-8781-4BCAAC2FC903}" sibTransId="{7AB5E9CF-0314-4996-B4E4-023947FD48F2}"/>
    <dgm:cxn modelId="{BF93FC59-9D79-4B47-805B-17B3E3617E54}" type="presOf" srcId="{9B676DA3-E326-4BE3-A982-D67AD69F0282}" destId="{9E8CB56F-56BF-4E14-9083-F0BB7A6FFA24}" srcOrd="1" destOrd="0" presId="urn:microsoft.com/office/officeart/2005/8/layout/hProcess4"/>
    <dgm:cxn modelId="{10384F29-BF57-404C-BCDF-320F3F5C7707}" type="presOf" srcId="{2E0A88DA-E145-4DD2-A643-E6BDFFA8514F}" destId="{AFD79EFE-913A-4FD9-80C1-DD0BCAC23B00}" srcOrd="0" destOrd="0" presId="urn:microsoft.com/office/officeart/2005/8/layout/hProcess4"/>
    <dgm:cxn modelId="{E8C9D08E-D802-475B-95B6-952366209073}" type="presOf" srcId="{9B676DA3-E326-4BE3-A982-D67AD69F0282}" destId="{331A5361-4057-4302-ABA9-3F2A63527C3F}" srcOrd="0" destOrd="0" presId="urn:microsoft.com/office/officeart/2005/8/layout/hProcess4"/>
    <dgm:cxn modelId="{31303200-A192-4768-9D79-F5E7D83A7FF9}" srcId="{1077A903-C337-4A92-9DB4-5853F28008B8}" destId="{B933E805-85BB-495C-9C6A-339B99A78DB3}" srcOrd="6" destOrd="0" parTransId="{CFCFDF01-ACC7-4986-AC0B-95F3F5C115FB}" sibTransId="{FC2C05D0-18DC-470E-A79B-6828917299AB}"/>
    <dgm:cxn modelId="{6CBE6E71-904E-4ECF-9092-4AE647475FA4}" srcId="{BD796273-CBB0-4053-9BBC-F23E8119F021}" destId="{4A677E55-C297-42E8-8068-F7BEB4F93BA2}" srcOrd="2" destOrd="0" parTransId="{86EB35FD-8247-4375-9F37-7C206938F6A9}" sibTransId="{B8E64631-18AD-488D-B24D-E6496F6AA872}"/>
    <dgm:cxn modelId="{0EF493C5-8EB5-4BB5-8EDC-377ED7D8061B}" type="presOf" srcId="{B933E805-85BB-495C-9C6A-339B99A78DB3}" destId="{431BEC9B-50A3-48A5-B5FD-A6B15D211185}" srcOrd="0" destOrd="0" presId="urn:microsoft.com/office/officeart/2005/8/layout/hProcess4"/>
    <dgm:cxn modelId="{5952EE40-57E6-4848-9A6C-282338C0A668}" srcId="{A1FDCA77-AB89-4B48-B314-200A26902D59}" destId="{1DFA19CD-B196-4448-86B6-10D277B8F45D}" srcOrd="0" destOrd="0" parTransId="{5C1115AB-E781-4F46-8E44-509F54943CCC}" sibTransId="{FB470508-1A28-4B02-83B3-F950B5E66338}"/>
    <dgm:cxn modelId="{66B5DDEA-57B4-4BF6-9F08-0E505748B44C}" type="presOf" srcId="{C08F6E1A-A341-48DE-9271-233F9B0EB8B4}" destId="{57512B61-47C7-4530-AF1C-A596292C5899}" srcOrd="1" destOrd="0" presId="urn:microsoft.com/office/officeart/2005/8/layout/hProcess4"/>
    <dgm:cxn modelId="{6D676461-A4A9-4216-B602-3CC22544ECDD}" type="presOf" srcId="{7D506E01-CD7C-4FD4-9847-A0330C4683BA}" destId="{1DF0F2ED-39F9-4602-9C20-1491F1ADEABA}" srcOrd="1" destOrd="0" presId="urn:microsoft.com/office/officeart/2005/8/layout/hProcess4"/>
    <dgm:cxn modelId="{87CB0145-439F-467B-ABB4-23E94FFB7AD1}" type="presOf" srcId="{D252FBA6-9F1C-4392-86B0-159E5EADCE2C}" destId="{9E8CB56F-56BF-4E14-9083-F0BB7A6FFA24}" srcOrd="1" destOrd="1" presId="urn:microsoft.com/office/officeart/2005/8/layout/hProcess4"/>
    <dgm:cxn modelId="{7421F91D-A5CD-49BC-96E8-AE4E6275ED4A}" srcId="{EB8D2177-864A-4DA4-962F-E12EF107D3B8}" destId="{EE952E9A-E716-4F56-9633-ECAFB35E0686}" srcOrd="1" destOrd="0" parTransId="{DC01F40A-D88B-4E94-83CA-6F706E3C7617}" sibTransId="{4941D760-4F2C-4F95-AD87-D3C0CB8B94B8}"/>
    <dgm:cxn modelId="{ABA85019-AC2F-4CD6-A988-5736613C8BF9}" type="presOf" srcId="{1DFA19CD-B196-4448-86B6-10D277B8F45D}" destId="{3000023E-8A59-4B3D-9BEE-198255C664F8}" srcOrd="0" destOrd="0" presId="urn:microsoft.com/office/officeart/2005/8/layout/hProcess4"/>
    <dgm:cxn modelId="{38E0BAFF-FC91-45FE-B7FF-D78C6984DD50}" type="presOf" srcId="{EB8D2177-864A-4DA4-962F-E12EF107D3B8}" destId="{BB89B74E-4415-4606-A7E8-EC769467B650}" srcOrd="0" destOrd="0" presId="urn:microsoft.com/office/officeart/2005/8/layout/hProcess4"/>
    <dgm:cxn modelId="{E31B46A2-F982-48DF-B3C8-2317AE990DF0}" srcId="{BD796273-CBB0-4053-9BBC-F23E8119F021}" destId="{9B5F7468-E60F-4258-A528-36643871F328}" srcOrd="1" destOrd="0" parTransId="{0B31E1EF-AEA8-4BD6-8BD1-B7C05CEF4E58}" sibTransId="{692F98CA-C3E7-477B-8091-94D4E6C4A3C5}"/>
    <dgm:cxn modelId="{B17E1113-F481-424B-8F2F-FD9F645A4E64}" type="presOf" srcId="{0508B724-9BE8-4C8C-8ACF-E39028202A24}" destId="{CB2ADEA5-ABC7-48EC-ADB0-C64060322DDA}" srcOrd="1" destOrd="0" presId="urn:microsoft.com/office/officeart/2005/8/layout/hProcess4"/>
    <dgm:cxn modelId="{4FBF40C3-45C9-4A1B-A299-BC16170614A5}" srcId="{2E37E811-E227-40CC-ACF3-AFBA9822C996}" destId="{447191E0-D760-4D37-A971-DFFAAA6E46B2}" srcOrd="0" destOrd="0" parTransId="{45AD20AA-AA5E-4F38-9DB6-47861837951E}" sibTransId="{42A3EB06-B765-4FE7-A772-EA423D803212}"/>
    <dgm:cxn modelId="{27E5DDB0-0306-4224-BA8E-5A50B8A6C0F8}" type="presOf" srcId="{0A94EE6C-68CE-446B-BAF8-0744F94F2E1F}" destId="{853873BA-1997-4BB5-B1E6-2ADDD6E6B689}" srcOrd="0" destOrd="1" presId="urn:microsoft.com/office/officeart/2005/8/layout/hProcess4"/>
    <dgm:cxn modelId="{0948952D-81DD-4DAD-B113-0BE99CACDF75}" type="presOf" srcId="{E542686A-C5B1-4063-91DF-0A21DDF1C96E}" destId="{52CCA2C7-85CA-4B62-A963-F32EF894A9C8}" srcOrd="0" destOrd="0" presId="urn:microsoft.com/office/officeart/2005/8/layout/hProcess4"/>
    <dgm:cxn modelId="{B9B3E7CD-3743-4572-A7FE-B09B9E3423A5}" type="presOf" srcId="{9B5F7468-E60F-4258-A528-36643871F328}" destId="{87318115-5F03-40A7-980A-1CA14E2C1E38}" srcOrd="1" destOrd="1" presId="urn:microsoft.com/office/officeart/2005/8/layout/hProcess4"/>
    <dgm:cxn modelId="{0EB49AC9-FBD8-4193-A3E9-FCDD2404DD94}" type="presOf" srcId="{1DFA19CD-B196-4448-86B6-10D277B8F45D}" destId="{7CB272F8-EB76-4C87-9EBD-E0DD9D91BE3D}" srcOrd="1" destOrd="0" presId="urn:microsoft.com/office/officeart/2005/8/layout/hProcess4"/>
    <dgm:cxn modelId="{6E589248-DC3B-47FC-AEA9-F1BE564ED061}" srcId="{1077A903-C337-4A92-9DB4-5853F28008B8}" destId="{3FE15946-33F6-4C2E-99C6-0F0A78B1BC07}" srcOrd="3" destOrd="0" parTransId="{06134D75-1D35-4A52-9ED4-B77259674F1E}" sibTransId="{009A54DE-9CF7-4417-9347-9D80AAE0DC97}"/>
    <dgm:cxn modelId="{280ED0B0-33B1-4EEE-8F0F-B9A910B0E130}" srcId="{3FE15946-33F6-4C2E-99C6-0F0A78B1BC07}" destId="{0508B724-9BE8-4C8C-8ACF-E39028202A24}" srcOrd="0" destOrd="0" parTransId="{51C76FE5-05AF-4210-92D5-0C13F9A367AD}" sibTransId="{2ED4D32A-D88D-4F34-8D3E-A2C2744FD08C}"/>
    <dgm:cxn modelId="{F7764E90-F5F0-4D67-B829-BE93CF84B31A}" type="presOf" srcId="{01836CA3-E5DF-43CF-A119-A559D4E2FC4F}" destId="{A419AC95-DCF3-4645-B207-DD5D8209C372}" srcOrd="0" destOrd="0" presId="urn:microsoft.com/office/officeart/2005/8/layout/hProcess4"/>
    <dgm:cxn modelId="{1289E8C3-BD35-40D5-9CDE-BE935D3D95A1}" type="presOf" srcId="{EE952E9A-E716-4F56-9633-ECAFB35E0686}" destId="{57512B61-47C7-4530-AF1C-A596292C5899}" srcOrd="1" destOrd="1" presId="urn:microsoft.com/office/officeart/2005/8/layout/hProcess4"/>
    <dgm:cxn modelId="{4C5D0C64-9E4D-4491-94B2-0542C2ED289A}" type="presOf" srcId="{447191E0-D760-4D37-A971-DFFAAA6E46B2}" destId="{D8F6A8A7-D0D7-4A75-9948-09711706448C}" srcOrd="1" destOrd="0" presId="urn:microsoft.com/office/officeart/2005/8/layout/hProcess4"/>
    <dgm:cxn modelId="{C622322E-1E18-4B85-9897-06D0A9D5916A}" srcId="{01836CA3-E5DF-43CF-A119-A559D4E2FC4F}" destId="{D252FBA6-9F1C-4392-86B0-159E5EADCE2C}" srcOrd="1" destOrd="0" parTransId="{25197BA3-C4FC-426C-B8D6-77355BD4A345}" sibTransId="{19432207-1832-4F5E-9ACD-2A98E0F863A7}"/>
    <dgm:cxn modelId="{103C5D2A-7406-448A-A45C-9AE6543576A8}" type="presOf" srcId="{A91947D9-ED28-4379-96A5-593E6BE7416A}" destId="{E045F0E7-73E4-4932-A55A-F6D67F3ECF07}" srcOrd="0" destOrd="0" presId="urn:microsoft.com/office/officeart/2005/8/layout/hProcess4"/>
    <dgm:cxn modelId="{4D713834-63CA-438B-A1D3-D740756278CF}" srcId="{B933E805-85BB-495C-9C6A-339B99A78DB3}" destId="{7D506E01-CD7C-4FD4-9847-A0330C4683BA}" srcOrd="0" destOrd="0" parTransId="{A6EF797E-9494-41EC-AD84-E21324C84851}" sibTransId="{87167A60-CCA4-435C-A2BF-F18D43C69451}"/>
    <dgm:cxn modelId="{4E4FE25E-D8AC-47F2-A5D3-628A3ADCDFBF}" type="presOf" srcId="{95E83661-EFAF-4C65-AC1E-FE5608611CBE}" destId="{DBDBE1B8-1894-4625-A1AD-56C1F0490553}" srcOrd="0" destOrd="1" presId="urn:microsoft.com/office/officeart/2005/8/layout/hProcess4"/>
    <dgm:cxn modelId="{3615BBDE-91D6-4E76-9EB3-C58A879E42E4}" type="presOf" srcId="{4A677E55-C297-42E8-8068-F7BEB4F93BA2}" destId="{C4907041-89AE-4A11-9A37-75A19C9AC78B}" srcOrd="0" destOrd="2" presId="urn:microsoft.com/office/officeart/2005/8/layout/hProcess4"/>
    <dgm:cxn modelId="{F94D620D-26BE-4998-96A0-16EEC6B0EDED}" type="presOf" srcId="{7D506E01-CD7C-4FD4-9847-A0330C4683BA}" destId="{DBDBE1B8-1894-4625-A1AD-56C1F0490553}" srcOrd="0" destOrd="0" presId="urn:microsoft.com/office/officeart/2005/8/layout/hProcess4"/>
    <dgm:cxn modelId="{E5127EE2-1153-4850-BA82-BB436AC68FEF}" srcId="{BD796273-CBB0-4053-9BBC-F23E8119F021}" destId="{D428CDE3-549F-4403-A1A3-DB564FDA016F}" srcOrd="0" destOrd="0" parTransId="{E4F57AED-5414-4830-B91E-D5E76297396D}" sibTransId="{36EDEEE9-F8AF-4CCD-8EEE-601BE5134A4F}"/>
    <dgm:cxn modelId="{C39D2B6D-E009-4B0E-9DF5-6EA60DAB2F49}" type="presOf" srcId="{70E523A6-7B3A-463C-AA71-D4EFB61694D2}" destId="{9C9CBCF0-8B6B-4BA1-B6FE-35BECF3F07A9}" srcOrd="0" destOrd="0" presId="urn:microsoft.com/office/officeart/2005/8/layout/hProcess4"/>
    <dgm:cxn modelId="{2208D10F-7663-497A-BC0B-17128FE0C5B0}" type="presOf" srcId="{C08F6E1A-A341-48DE-9271-233F9B0EB8B4}" destId="{1A2D4263-9ADD-47D6-9845-19932F053380}" srcOrd="0" destOrd="0" presId="urn:microsoft.com/office/officeart/2005/8/layout/hProcess4"/>
    <dgm:cxn modelId="{01375A4D-9EB5-4C43-9069-41EE85069AD1}" srcId="{2E37E811-E227-40CC-ACF3-AFBA9822C996}" destId="{0A94EE6C-68CE-446B-BAF8-0744F94F2E1F}" srcOrd="1" destOrd="0" parTransId="{E6AED6B5-8B2A-4CF8-8C0E-54E8F501388A}" sibTransId="{5E8406C0-E165-413F-96A8-7EE6952841C5}"/>
    <dgm:cxn modelId="{1C96D781-BF4C-4055-A22C-1E63372300E3}" type="presOf" srcId="{1077A903-C337-4A92-9DB4-5853F28008B8}" destId="{8A993734-E7F4-4E56-9D71-15242DB8973C}" srcOrd="0" destOrd="0" presId="urn:microsoft.com/office/officeart/2005/8/layout/hProcess4"/>
    <dgm:cxn modelId="{87BCB353-EE2A-4C48-8177-A6E5240E07E6}" type="presOf" srcId="{BD796273-CBB0-4053-9BBC-F23E8119F021}" destId="{BBAB1659-4CF7-47BA-A5D5-937CEFFC938C}" srcOrd="0" destOrd="0" presId="urn:microsoft.com/office/officeart/2005/8/layout/hProcess4"/>
    <dgm:cxn modelId="{CC576163-73DA-48B8-8CE8-36B8B1E00F76}" type="presOf" srcId="{4A677E55-C297-42E8-8068-F7BEB4F93BA2}" destId="{87318115-5F03-40A7-980A-1CA14E2C1E38}" srcOrd="1" destOrd="2" presId="urn:microsoft.com/office/officeart/2005/8/layout/hProcess4"/>
    <dgm:cxn modelId="{D39FDF0E-6909-412D-AE6E-22D525FCF440}" type="presOf" srcId="{009A54DE-9CF7-4417-9347-9D80AAE0DC97}" destId="{CA6E3F91-1D3A-45B8-A822-927C711B2542}" srcOrd="0" destOrd="0" presId="urn:microsoft.com/office/officeart/2005/8/layout/hProcess4"/>
    <dgm:cxn modelId="{63333622-7548-4964-B1D1-50A93D03E65A}" type="presOf" srcId="{2E37E811-E227-40CC-ACF3-AFBA9822C996}" destId="{A4FB66D7-DBFB-43F2-9E9E-02A9E899F813}" srcOrd="0" destOrd="0" presId="urn:microsoft.com/office/officeart/2005/8/layout/hProcess4"/>
    <dgm:cxn modelId="{BE6AA10F-00BB-41A3-A03C-BC1A4A2B5A3D}" type="presOf" srcId="{A1FDCA77-AB89-4B48-B314-200A26902D59}" destId="{D59F4B98-43CA-4BD2-B06F-1BA173AA19FD}" srcOrd="0" destOrd="0" presId="urn:microsoft.com/office/officeart/2005/8/layout/hProcess4"/>
    <dgm:cxn modelId="{FCCC542C-E0B6-4F3A-852C-A8814BF170A6}" srcId="{1077A903-C337-4A92-9DB4-5853F28008B8}" destId="{EB8D2177-864A-4DA4-962F-E12EF107D3B8}" srcOrd="4" destOrd="0" parTransId="{838CE3C4-CBAD-45E7-BC49-AFF85FA0ABE0}" sibTransId="{70E523A6-7B3A-463C-AA71-D4EFB61694D2}"/>
    <dgm:cxn modelId="{FBCA4845-71E5-4DD8-A0DC-FC5D9648264A}" type="presParOf" srcId="{8A993734-E7F4-4E56-9D71-15242DB8973C}" destId="{97CF7677-F8AD-4AC1-8E3D-34B0776A5018}" srcOrd="0" destOrd="0" presId="urn:microsoft.com/office/officeart/2005/8/layout/hProcess4"/>
    <dgm:cxn modelId="{C35063CB-FBF6-4E78-9CA7-7DF8BB732692}" type="presParOf" srcId="{8A993734-E7F4-4E56-9D71-15242DB8973C}" destId="{FBBABCE4-BF8A-405D-B669-FAF2DC552A97}" srcOrd="1" destOrd="0" presId="urn:microsoft.com/office/officeart/2005/8/layout/hProcess4"/>
    <dgm:cxn modelId="{CF0B76CD-CA57-4793-98D3-387247480A32}" type="presParOf" srcId="{8A993734-E7F4-4E56-9D71-15242DB8973C}" destId="{299CF18D-78EC-4983-AB69-FC6471A3A15E}" srcOrd="2" destOrd="0" presId="urn:microsoft.com/office/officeart/2005/8/layout/hProcess4"/>
    <dgm:cxn modelId="{4D25ABB4-788D-466B-AF8A-8B3BCF6E6218}" type="presParOf" srcId="{299CF18D-78EC-4983-AB69-FC6471A3A15E}" destId="{196A9423-BDE3-4DC4-814D-1981086AC8BB}" srcOrd="0" destOrd="0" presId="urn:microsoft.com/office/officeart/2005/8/layout/hProcess4"/>
    <dgm:cxn modelId="{543736E1-9F12-43E0-9C77-5D300FC9B956}" type="presParOf" srcId="{196A9423-BDE3-4DC4-814D-1981086AC8BB}" destId="{5FD927E0-BEB6-41E8-97B1-4ECDEB710DBF}" srcOrd="0" destOrd="0" presId="urn:microsoft.com/office/officeart/2005/8/layout/hProcess4"/>
    <dgm:cxn modelId="{90618853-7867-4815-8CC2-90DA2D7F0495}" type="presParOf" srcId="{196A9423-BDE3-4DC4-814D-1981086AC8BB}" destId="{C4907041-89AE-4A11-9A37-75A19C9AC78B}" srcOrd="1" destOrd="0" presId="urn:microsoft.com/office/officeart/2005/8/layout/hProcess4"/>
    <dgm:cxn modelId="{19EAC9A8-9AF3-45CA-8A3D-3AC73F1ADF47}" type="presParOf" srcId="{196A9423-BDE3-4DC4-814D-1981086AC8BB}" destId="{87318115-5F03-40A7-980A-1CA14E2C1E38}" srcOrd="2" destOrd="0" presId="urn:microsoft.com/office/officeart/2005/8/layout/hProcess4"/>
    <dgm:cxn modelId="{D1D5A8D0-5D79-43F1-889D-24CC2C5D0749}" type="presParOf" srcId="{196A9423-BDE3-4DC4-814D-1981086AC8BB}" destId="{BBAB1659-4CF7-47BA-A5D5-937CEFFC938C}" srcOrd="3" destOrd="0" presId="urn:microsoft.com/office/officeart/2005/8/layout/hProcess4"/>
    <dgm:cxn modelId="{94594263-3070-4F26-B47D-441842286243}" type="presParOf" srcId="{196A9423-BDE3-4DC4-814D-1981086AC8BB}" destId="{0466E6B3-ACA0-499F-8788-BA734B19844E}" srcOrd="4" destOrd="0" presId="urn:microsoft.com/office/officeart/2005/8/layout/hProcess4"/>
    <dgm:cxn modelId="{2697DA93-5B78-4C9E-BA52-7C5FFDAD4844}" type="presParOf" srcId="{299CF18D-78EC-4983-AB69-FC6471A3A15E}" destId="{E045F0E7-73E4-4932-A55A-F6D67F3ECF07}" srcOrd="1" destOrd="0" presId="urn:microsoft.com/office/officeart/2005/8/layout/hProcess4"/>
    <dgm:cxn modelId="{15DF5ED1-858A-4BE9-A1A7-4DEB1764537C}" type="presParOf" srcId="{299CF18D-78EC-4983-AB69-FC6471A3A15E}" destId="{F1D0215F-7189-4AB3-8833-FB24633D4D64}" srcOrd="2" destOrd="0" presId="urn:microsoft.com/office/officeart/2005/8/layout/hProcess4"/>
    <dgm:cxn modelId="{0A0DEA13-76C9-471D-9029-F43433390904}" type="presParOf" srcId="{F1D0215F-7189-4AB3-8833-FB24633D4D64}" destId="{A98A959F-505F-4A64-A15D-DF28FDE86CA3}" srcOrd="0" destOrd="0" presId="urn:microsoft.com/office/officeart/2005/8/layout/hProcess4"/>
    <dgm:cxn modelId="{1AA497B4-758F-4A17-ACEE-DD52AE639BA6}" type="presParOf" srcId="{F1D0215F-7189-4AB3-8833-FB24633D4D64}" destId="{3000023E-8A59-4B3D-9BEE-198255C664F8}" srcOrd="1" destOrd="0" presId="urn:microsoft.com/office/officeart/2005/8/layout/hProcess4"/>
    <dgm:cxn modelId="{F79416BD-1929-4ECC-895B-D5A9EEC41AB9}" type="presParOf" srcId="{F1D0215F-7189-4AB3-8833-FB24633D4D64}" destId="{7CB272F8-EB76-4C87-9EBD-E0DD9D91BE3D}" srcOrd="2" destOrd="0" presId="urn:microsoft.com/office/officeart/2005/8/layout/hProcess4"/>
    <dgm:cxn modelId="{2C1ABD45-61EA-4235-B169-2136C535A68B}" type="presParOf" srcId="{F1D0215F-7189-4AB3-8833-FB24633D4D64}" destId="{D59F4B98-43CA-4BD2-B06F-1BA173AA19FD}" srcOrd="3" destOrd="0" presId="urn:microsoft.com/office/officeart/2005/8/layout/hProcess4"/>
    <dgm:cxn modelId="{047A2580-075A-4522-BFE5-964AFD04462E}" type="presParOf" srcId="{F1D0215F-7189-4AB3-8833-FB24633D4D64}" destId="{3B3AD52A-3CA2-4DC5-8B00-AB81FD13C69B}" srcOrd="4" destOrd="0" presId="urn:microsoft.com/office/officeart/2005/8/layout/hProcess4"/>
    <dgm:cxn modelId="{BB3E07D7-0ACB-40E3-BED4-F829A1842532}" type="presParOf" srcId="{299CF18D-78EC-4983-AB69-FC6471A3A15E}" destId="{AFD79EFE-913A-4FD9-80C1-DD0BCAC23B00}" srcOrd="3" destOrd="0" presId="urn:microsoft.com/office/officeart/2005/8/layout/hProcess4"/>
    <dgm:cxn modelId="{AF864FC4-91D3-4C8E-927E-238F799FD149}" type="presParOf" srcId="{299CF18D-78EC-4983-AB69-FC6471A3A15E}" destId="{F0C80890-0411-4146-88C4-949278543660}" srcOrd="4" destOrd="0" presId="urn:microsoft.com/office/officeart/2005/8/layout/hProcess4"/>
    <dgm:cxn modelId="{D918D477-517D-4B45-9703-529DF09B808F}" type="presParOf" srcId="{F0C80890-0411-4146-88C4-949278543660}" destId="{0C9CBC7F-2DF5-4750-A160-3BFCEA7F8372}" srcOrd="0" destOrd="0" presId="urn:microsoft.com/office/officeart/2005/8/layout/hProcess4"/>
    <dgm:cxn modelId="{5282BC1E-C19F-40CC-9961-D35C3855EE76}" type="presParOf" srcId="{F0C80890-0411-4146-88C4-949278543660}" destId="{331A5361-4057-4302-ABA9-3F2A63527C3F}" srcOrd="1" destOrd="0" presId="urn:microsoft.com/office/officeart/2005/8/layout/hProcess4"/>
    <dgm:cxn modelId="{0E726997-1509-4056-B82F-7487E0B528A8}" type="presParOf" srcId="{F0C80890-0411-4146-88C4-949278543660}" destId="{9E8CB56F-56BF-4E14-9083-F0BB7A6FFA24}" srcOrd="2" destOrd="0" presId="urn:microsoft.com/office/officeart/2005/8/layout/hProcess4"/>
    <dgm:cxn modelId="{119FFB37-07F9-45B3-9301-FDECA57B7D1F}" type="presParOf" srcId="{F0C80890-0411-4146-88C4-949278543660}" destId="{A419AC95-DCF3-4645-B207-DD5D8209C372}" srcOrd="3" destOrd="0" presId="urn:microsoft.com/office/officeart/2005/8/layout/hProcess4"/>
    <dgm:cxn modelId="{C94CA5C9-6D06-45CA-9410-7351670ADA5F}" type="presParOf" srcId="{F0C80890-0411-4146-88C4-949278543660}" destId="{6DFF487F-1C2F-4772-B78A-5A67FFED365C}" srcOrd="4" destOrd="0" presId="urn:microsoft.com/office/officeart/2005/8/layout/hProcess4"/>
    <dgm:cxn modelId="{4CBFE1E7-5C99-42F8-8EF5-67EF873E404F}" type="presParOf" srcId="{299CF18D-78EC-4983-AB69-FC6471A3A15E}" destId="{12011DBF-A8B6-4774-95B2-0F8FD7370B15}" srcOrd="5" destOrd="0" presId="urn:microsoft.com/office/officeart/2005/8/layout/hProcess4"/>
    <dgm:cxn modelId="{0BBF776F-EBFE-4266-B330-A29FCC0027D7}" type="presParOf" srcId="{299CF18D-78EC-4983-AB69-FC6471A3A15E}" destId="{B62FEAEC-6FA9-4B8A-B7D0-4206B8E25325}" srcOrd="6" destOrd="0" presId="urn:microsoft.com/office/officeart/2005/8/layout/hProcess4"/>
    <dgm:cxn modelId="{F806D3AC-DF77-417C-9B49-8B17C061B1E0}" type="presParOf" srcId="{B62FEAEC-6FA9-4B8A-B7D0-4206B8E25325}" destId="{C6C4BE51-EA19-4DB8-BD7D-1FA3EAC4F3D3}" srcOrd="0" destOrd="0" presId="urn:microsoft.com/office/officeart/2005/8/layout/hProcess4"/>
    <dgm:cxn modelId="{89445AFE-6C54-47D5-86F9-EBDAB8B71CC0}" type="presParOf" srcId="{B62FEAEC-6FA9-4B8A-B7D0-4206B8E25325}" destId="{715C51F0-2A26-4647-99D6-03107AC091BB}" srcOrd="1" destOrd="0" presId="urn:microsoft.com/office/officeart/2005/8/layout/hProcess4"/>
    <dgm:cxn modelId="{A4789344-71F5-45A1-8232-0A59FF1A7DD2}" type="presParOf" srcId="{B62FEAEC-6FA9-4B8A-B7D0-4206B8E25325}" destId="{CB2ADEA5-ABC7-48EC-ADB0-C64060322DDA}" srcOrd="2" destOrd="0" presId="urn:microsoft.com/office/officeart/2005/8/layout/hProcess4"/>
    <dgm:cxn modelId="{5780CFB1-D375-4752-A267-78DE392A639E}" type="presParOf" srcId="{B62FEAEC-6FA9-4B8A-B7D0-4206B8E25325}" destId="{99930B38-C723-49E0-A3F9-EE07AEE450DC}" srcOrd="3" destOrd="0" presId="urn:microsoft.com/office/officeart/2005/8/layout/hProcess4"/>
    <dgm:cxn modelId="{B9BC5C30-DD27-492F-97CF-0B68484EEEE7}" type="presParOf" srcId="{B62FEAEC-6FA9-4B8A-B7D0-4206B8E25325}" destId="{43386D09-4D73-4D4E-92CF-B992C84E9F5F}" srcOrd="4" destOrd="0" presId="urn:microsoft.com/office/officeart/2005/8/layout/hProcess4"/>
    <dgm:cxn modelId="{2B84A854-D6AB-41A9-9504-660ED4478099}" type="presParOf" srcId="{299CF18D-78EC-4983-AB69-FC6471A3A15E}" destId="{CA6E3F91-1D3A-45B8-A822-927C711B2542}" srcOrd="7" destOrd="0" presId="urn:microsoft.com/office/officeart/2005/8/layout/hProcess4"/>
    <dgm:cxn modelId="{C1B528B4-AAAC-4FE3-B0E2-8B11D53AA9CB}" type="presParOf" srcId="{299CF18D-78EC-4983-AB69-FC6471A3A15E}" destId="{47F65F61-8F1B-44F8-96AE-C4BA27BE6630}" srcOrd="8" destOrd="0" presId="urn:microsoft.com/office/officeart/2005/8/layout/hProcess4"/>
    <dgm:cxn modelId="{EDFE47BA-08E7-4AD6-B9E6-2A6C2F5A4E94}" type="presParOf" srcId="{47F65F61-8F1B-44F8-96AE-C4BA27BE6630}" destId="{C60F3557-C912-4940-9CB8-B08892E3251F}" srcOrd="0" destOrd="0" presId="urn:microsoft.com/office/officeart/2005/8/layout/hProcess4"/>
    <dgm:cxn modelId="{9A72AAD5-7AEF-47A5-8E9E-66B9881D6D23}" type="presParOf" srcId="{47F65F61-8F1B-44F8-96AE-C4BA27BE6630}" destId="{1A2D4263-9ADD-47D6-9845-19932F053380}" srcOrd="1" destOrd="0" presId="urn:microsoft.com/office/officeart/2005/8/layout/hProcess4"/>
    <dgm:cxn modelId="{E32CA44F-9B2A-416B-B581-4860AD589F17}" type="presParOf" srcId="{47F65F61-8F1B-44F8-96AE-C4BA27BE6630}" destId="{57512B61-47C7-4530-AF1C-A596292C5899}" srcOrd="2" destOrd="0" presId="urn:microsoft.com/office/officeart/2005/8/layout/hProcess4"/>
    <dgm:cxn modelId="{6E60C14B-9E97-48FC-AE8F-43C86786F632}" type="presParOf" srcId="{47F65F61-8F1B-44F8-96AE-C4BA27BE6630}" destId="{BB89B74E-4415-4606-A7E8-EC769467B650}" srcOrd="3" destOrd="0" presId="urn:microsoft.com/office/officeart/2005/8/layout/hProcess4"/>
    <dgm:cxn modelId="{4125FFB9-CAC8-4F2D-BF8F-C8E3E7787576}" type="presParOf" srcId="{47F65F61-8F1B-44F8-96AE-C4BA27BE6630}" destId="{CA5DACC9-AD89-4EDB-BEE1-7C480819CC3A}" srcOrd="4" destOrd="0" presId="urn:microsoft.com/office/officeart/2005/8/layout/hProcess4"/>
    <dgm:cxn modelId="{581146C4-5788-4219-9869-1FD3DBB28062}" type="presParOf" srcId="{299CF18D-78EC-4983-AB69-FC6471A3A15E}" destId="{9C9CBCF0-8B6B-4BA1-B6FE-35BECF3F07A9}" srcOrd="9" destOrd="0" presId="urn:microsoft.com/office/officeart/2005/8/layout/hProcess4"/>
    <dgm:cxn modelId="{C39B082C-3A89-49F4-B3E9-A432055E565E}" type="presParOf" srcId="{299CF18D-78EC-4983-AB69-FC6471A3A15E}" destId="{239186AD-643E-4F76-8705-CB151524313F}" srcOrd="10" destOrd="0" presId="urn:microsoft.com/office/officeart/2005/8/layout/hProcess4"/>
    <dgm:cxn modelId="{52DE3CB6-8D46-47AD-A590-181C7A37EE58}" type="presParOf" srcId="{239186AD-643E-4F76-8705-CB151524313F}" destId="{28618CE7-0972-44D1-863F-32D0A4443403}" srcOrd="0" destOrd="0" presId="urn:microsoft.com/office/officeart/2005/8/layout/hProcess4"/>
    <dgm:cxn modelId="{511851A8-9456-4F0E-AD98-C3D8DF760926}" type="presParOf" srcId="{239186AD-643E-4F76-8705-CB151524313F}" destId="{853873BA-1997-4BB5-B1E6-2ADDD6E6B689}" srcOrd="1" destOrd="0" presId="urn:microsoft.com/office/officeart/2005/8/layout/hProcess4"/>
    <dgm:cxn modelId="{21FF2DCC-9134-4EED-8983-0D028E3C6239}" type="presParOf" srcId="{239186AD-643E-4F76-8705-CB151524313F}" destId="{D8F6A8A7-D0D7-4A75-9948-09711706448C}" srcOrd="2" destOrd="0" presId="urn:microsoft.com/office/officeart/2005/8/layout/hProcess4"/>
    <dgm:cxn modelId="{A8B82116-D9C9-4268-AABE-A42B5A66C1BD}" type="presParOf" srcId="{239186AD-643E-4F76-8705-CB151524313F}" destId="{A4FB66D7-DBFB-43F2-9E9E-02A9E899F813}" srcOrd="3" destOrd="0" presId="urn:microsoft.com/office/officeart/2005/8/layout/hProcess4"/>
    <dgm:cxn modelId="{2EAE7929-0DC8-4629-AA72-6D9A8CE9413F}" type="presParOf" srcId="{239186AD-643E-4F76-8705-CB151524313F}" destId="{45BE2EB4-AC29-425B-9B9F-A5F3C703A56A}" srcOrd="4" destOrd="0" presId="urn:microsoft.com/office/officeart/2005/8/layout/hProcess4"/>
    <dgm:cxn modelId="{C94C9E0B-4B5C-41B2-A018-55807F36FC57}" type="presParOf" srcId="{299CF18D-78EC-4983-AB69-FC6471A3A15E}" destId="{52CCA2C7-85CA-4B62-A963-F32EF894A9C8}" srcOrd="11" destOrd="0" presId="urn:microsoft.com/office/officeart/2005/8/layout/hProcess4"/>
    <dgm:cxn modelId="{84A992FD-09E2-4FE4-83A3-394C7EAC205E}" type="presParOf" srcId="{299CF18D-78EC-4983-AB69-FC6471A3A15E}" destId="{527400D0-C545-4802-9B57-EDA6D7F15A4A}" srcOrd="12" destOrd="0" presId="urn:microsoft.com/office/officeart/2005/8/layout/hProcess4"/>
    <dgm:cxn modelId="{B909828B-8E3A-4B99-8441-728C29373AF0}" type="presParOf" srcId="{527400D0-C545-4802-9B57-EDA6D7F15A4A}" destId="{9F417EB8-C257-4BFE-8CAD-3851D216D36F}" srcOrd="0" destOrd="0" presId="urn:microsoft.com/office/officeart/2005/8/layout/hProcess4"/>
    <dgm:cxn modelId="{E64E5E91-DFAD-4D7A-AF5B-B8D359E25164}" type="presParOf" srcId="{527400D0-C545-4802-9B57-EDA6D7F15A4A}" destId="{DBDBE1B8-1894-4625-A1AD-56C1F0490553}" srcOrd="1" destOrd="0" presId="urn:microsoft.com/office/officeart/2005/8/layout/hProcess4"/>
    <dgm:cxn modelId="{BFC4D2DB-EFEC-4337-AC30-8023135312C3}" type="presParOf" srcId="{527400D0-C545-4802-9B57-EDA6D7F15A4A}" destId="{1DF0F2ED-39F9-4602-9C20-1491F1ADEABA}" srcOrd="2" destOrd="0" presId="urn:microsoft.com/office/officeart/2005/8/layout/hProcess4"/>
    <dgm:cxn modelId="{2B9A8ADC-F871-4890-B1EC-01EBE06A38CD}" type="presParOf" srcId="{527400D0-C545-4802-9B57-EDA6D7F15A4A}" destId="{431BEC9B-50A3-48A5-B5FD-A6B15D211185}" srcOrd="3" destOrd="0" presId="urn:microsoft.com/office/officeart/2005/8/layout/hProcess4"/>
    <dgm:cxn modelId="{3943D49D-57E7-4EE4-B13C-B6309A579BBC}" type="presParOf" srcId="{527400D0-C545-4802-9B57-EDA6D7F15A4A}" destId="{A9A21FD6-A3F1-4434-A14B-0F98D1A51DE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907041-89AE-4A11-9A37-75A19C9AC78B}">
      <dsp:nvSpPr>
        <dsp:cNvPr id="0" name=""/>
        <dsp:cNvSpPr/>
      </dsp:nvSpPr>
      <dsp:spPr>
        <a:xfrm>
          <a:off x="1679" y="2494354"/>
          <a:ext cx="1091873" cy="2788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Mayéutica (dar a luz el conocimiento)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Promovió dialogo con sus discípulos para llegar a un conocimiento.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No existe el enseñar, solo el aprender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1679" y="2494354"/>
        <a:ext cx="1091873" cy="2190693"/>
      </dsp:txXfrm>
    </dsp:sp>
    <dsp:sp modelId="{E045F0E7-73E4-4932-A55A-F6D67F3ECF07}">
      <dsp:nvSpPr>
        <dsp:cNvPr id="0" name=""/>
        <dsp:cNvSpPr/>
      </dsp:nvSpPr>
      <dsp:spPr>
        <a:xfrm>
          <a:off x="281194" y="3963078"/>
          <a:ext cx="1386437" cy="1386437"/>
        </a:xfrm>
        <a:prstGeom prst="leftCircularArrow">
          <a:avLst>
            <a:gd name="adj1" fmla="val 1637"/>
            <a:gd name="adj2" fmla="val 194460"/>
            <a:gd name="adj3" fmla="val 21176709"/>
            <a:gd name="adj4" fmla="val 6631228"/>
            <a:gd name="adj5" fmla="val 1909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AB1659-4CF7-47BA-A5D5-937CEFFC938C}">
      <dsp:nvSpPr>
        <dsp:cNvPr id="0" name=""/>
        <dsp:cNvSpPr/>
      </dsp:nvSpPr>
      <dsp:spPr>
        <a:xfrm>
          <a:off x="254751" y="4896551"/>
          <a:ext cx="970553" cy="3859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469 A.C.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Socrátes</a:t>
          </a:r>
          <a:endParaRPr lang="es-MX" sz="900" b="1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254751" y="4896551"/>
        <a:ext cx="970553" cy="385957"/>
      </dsp:txXfrm>
    </dsp:sp>
    <dsp:sp modelId="{3000023E-8A59-4B3D-9BEE-198255C664F8}">
      <dsp:nvSpPr>
        <dsp:cNvPr id="0" name=""/>
        <dsp:cNvSpPr/>
      </dsp:nvSpPr>
      <dsp:spPr>
        <a:xfrm>
          <a:off x="1322920" y="3081334"/>
          <a:ext cx="1091873" cy="16141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Sesiones primitivas mediante :Diálogos, preguntas y escucha activa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1322920" y="3427233"/>
        <a:ext cx="1091873" cy="1268295"/>
      </dsp:txXfrm>
    </dsp:sp>
    <dsp:sp modelId="{AFD79EFE-913A-4FD9-80C1-DD0BCAC23B00}">
      <dsp:nvSpPr>
        <dsp:cNvPr id="0" name=""/>
        <dsp:cNvSpPr/>
      </dsp:nvSpPr>
      <dsp:spPr>
        <a:xfrm>
          <a:off x="1574400" y="2884460"/>
          <a:ext cx="1489176" cy="1489176"/>
        </a:xfrm>
        <a:prstGeom prst="circularArrow">
          <a:avLst>
            <a:gd name="adj1" fmla="val 1524"/>
            <a:gd name="adj2" fmla="val 180583"/>
            <a:gd name="adj3" fmla="val 34260"/>
            <a:gd name="adj4" fmla="val 14565865"/>
            <a:gd name="adj5" fmla="val 1778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9F4B98-43CA-4BD2-B06F-1BA173AA19FD}">
      <dsp:nvSpPr>
        <dsp:cNvPr id="0" name=""/>
        <dsp:cNvSpPr/>
      </dsp:nvSpPr>
      <dsp:spPr>
        <a:xfrm>
          <a:off x="1504200" y="2988867"/>
          <a:ext cx="970553" cy="3859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Platón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427 A.C.</a:t>
          </a:r>
          <a:endParaRPr lang="es-MX" sz="900" b="1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1504200" y="2988867"/>
        <a:ext cx="970553" cy="385957"/>
      </dsp:txXfrm>
    </dsp:sp>
    <dsp:sp modelId="{331A5361-4057-4302-ABA9-3F2A63527C3F}">
      <dsp:nvSpPr>
        <dsp:cNvPr id="0" name=""/>
        <dsp:cNvSpPr/>
      </dsp:nvSpPr>
      <dsp:spPr>
        <a:xfrm>
          <a:off x="2606907" y="3081334"/>
          <a:ext cx="1091873" cy="24946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El ser lleva al debe ser . Ser es ubicar «donde estoy»; el debe ser «donde quiero llegar»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La metodología radica en la acción «El hombre es lo que hace»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2606907" y="3081334"/>
        <a:ext cx="1091873" cy="1960090"/>
      </dsp:txXfrm>
    </dsp:sp>
    <dsp:sp modelId="{12011DBF-A8B6-4774-95B2-0F8FD7370B15}">
      <dsp:nvSpPr>
        <dsp:cNvPr id="0" name=""/>
        <dsp:cNvSpPr/>
      </dsp:nvSpPr>
      <dsp:spPr>
        <a:xfrm>
          <a:off x="2395337" y="3988218"/>
          <a:ext cx="2001938" cy="2001938"/>
        </a:xfrm>
        <a:prstGeom prst="leftCircularArrow">
          <a:avLst>
            <a:gd name="adj1" fmla="val 1133"/>
            <a:gd name="adj2" fmla="val 133158"/>
            <a:gd name="adj3" fmla="val 20180318"/>
            <a:gd name="adj4" fmla="val 5696138"/>
            <a:gd name="adj5" fmla="val 1322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19AC95-DCF3-4645-B207-DD5D8209C372}">
      <dsp:nvSpPr>
        <dsp:cNvPr id="0" name=""/>
        <dsp:cNvSpPr/>
      </dsp:nvSpPr>
      <dsp:spPr>
        <a:xfrm>
          <a:off x="2827024" y="5575997"/>
          <a:ext cx="970553" cy="3859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Aristóteles</a:t>
          </a:r>
          <a:endParaRPr lang="es-MX" sz="900" b="1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2827024" y="5575997"/>
        <a:ext cx="970553" cy="385957"/>
      </dsp:txXfrm>
    </dsp:sp>
    <dsp:sp modelId="{715C51F0-2A26-4647-99D6-03107AC091BB}">
      <dsp:nvSpPr>
        <dsp:cNvPr id="0" name=""/>
        <dsp:cNvSpPr/>
      </dsp:nvSpPr>
      <dsp:spPr>
        <a:xfrm>
          <a:off x="3965403" y="1247028"/>
          <a:ext cx="1091873" cy="52828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En La ciudad de </a:t>
          </a:r>
          <a:r>
            <a:rPr lang="es-MX" sz="900" kern="12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Kocs</a:t>
          </a: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en Budapest, aparece el termino </a:t>
          </a:r>
          <a:r>
            <a:rPr lang="es-MX" sz="900" kern="12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Coaching</a:t>
          </a: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«</a:t>
          </a:r>
          <a:r>
            <a:rPr lang="es-MX" sz="900" kern="12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cochio</a:t>
          </a: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=coche» cumplía la función de transportar personas de un lugar a otro. El </a:t>
          </a:r>
          <a:r>
            <a:rPr lang="es-MX" sz="900" kern="12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coaching</a:t>
          </a: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, de alguna manera, también transporta a las personas de un lugar a otro, Es decir, del lugar donde están, adonde quieren llegar.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3965403" y="2379058"/>
        <a:ext cx="1091873" cy="4150776"/>
      </dsp:txXfrm>
    </dsp:sp>
    <dsp:sp modelId="{CA6E3F91-1D3A-45B8-A822-927C711B2542}">
      <dsp:nvSpPr>
        <dsp:cNvPr id="0" name=""/>
        <dsp:cNvSpPr/>
      </dsp:nvSpPr>
      <dsp:spPr>
        <a:xfrm>
          <a:off x="3909086" y="1944042"/>
          <a:ext cx="1897259" cy="1897259"/>
        </a:xfrm>
        <a:prstGeom prst="circularArrow">
          <a:avLst>
            <a:gd name="adj1" fmla="val 1196"/>
            <a:gd name="adj2" fmla="val 140702"/>
            <a:gd name="adj3" fmla="val 1150701"/>
            <a:gd name="adj4" fmla="val 15642424"/>
            <a:gd name="adj5" fmla="val 1395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930B38-C723-49E0-A3F9-EE07AEE450DC}">
      <dsp:nvSpPr>
        <dsp:cNvPr id="0" name=""/>
        <dsp:cNvSpPr/>
      </dsp:nvSpPr>
      <dsp:spPr>
        <a:xfrm>
          <a:off x="4223221" y="1980750"/>
          <a:ext cx="970553" cy="3859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SIGLO XV Y XVI</a:t>
          </a:r>
          <a:endParaRPr lang="es-MX" sz="900" b="1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4223221" y="1980750"/>
        <a:ext cx="970553" cy="385957"/>
      </dsp:txXfrm>
    </dsp:sp>
    <dsp:sp modelId="{1A2D4263-9ADD-47D6-9845-19932F053380}">
      <dsp:nvSpPr>
        <dsp:cNvPr id="0" name=""/>
        <dsp:cNvSpPr/>
      </dsp:nvSpPr>
      <dsp:spPr>
        <a:xfrm>
          <a:off x="5286645" y="2494354"/>
          <a:ext cx="1091873" cy="2788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Coach Deportivo. El enemigo de un deportista es su propia mente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Desarrollo una serie de libros  para ayudarlos a superar bloqueos y obtener mayor rendimiento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5286645" y="2494354"/>
        <a:ext cx="1091873" cy="2190693"/>
      </dsp:txXfrm>
    </dsp:sp>
    <dsp:sp modelId="{9C9CBCF0-8B6B-4BA1-B6FE-35BECF3F07A9}">
      <dsp:nvSpPr>
        <dsp:cNvPr id="0" name=""/>
        <dsp:cNvSpPr/>
      </dsp:nvSpPr>
      <dsp:spPr>
        <a:xfrm>
          <a:off x="5359406" y="4001135"/>
          <a:ext cx="1631739" cy="1631739"/>
        </a:xfrm>
        <a:prstGeom prst="leftCircularArrow">
          <a:avLst>
            <a:gd name="adj1" fmla="val 1391"/>
            <a:gd name="adj2" fmla="val 164312"/>
            <a:gd name="adj3" fmla="val 20544242"/>
            <a:gd name="adj4" fmla="val 6028908"/>
            <a:gd name="adj5" fmla="val 1622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89B74E-4415-4606-A7E8-EC769467B650}">
      <dsp:nvSpPr>
        <dsp:cNvPr id="0" name=""/>
        <dsp:cNvSpPr/>
      </dsp:nvSpPr>
      <dsp:spPr>
        <a:xfrm>
          <a:off x="5546045" y="4915646"/>
          <a:ext cx="970553" cy="6794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A mediados de los 70´s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Tomothy</a:t>
          </a:r>
          <a:r>
            <a:rPr lang="es-MX" sz="9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</a:t>
          </a:r>
          <a:r>
            <a:rPr lang="es-MX" sz="900" b="1" kern="12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Gallwey</a:t>
          </a:r>
          <a:endParaRPr lang="es-MX" sz="900" b="1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5546045" y="4915646"/>
        <a:ext cx="970553" cy="679443"/>
      </dsp:txXfrm>
    </dsp:sp>
    <dsp:sp modelId="{853873BA-1997-4BB5-B1E6-2ADDD6E6B689}">
      <dsp:nvSpPr>
        <dsp:cNvPr id="0" name=""/>
        <dsp:cNvSpPr/>
      </dsp:nvSpPr>
      <dsp:spPr>
        <a:xfrm>
          <a:off x="6607886" y="2714470"/>
          <a:ext cx="1091873" cy="23479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Adapto el procedimiento del </a:t>
          </a:r>
          <a:r>
            <a:rPr lang="es-MX" sz="900" kern="12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coaching</a:t>
          </a: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deportivo hacia empresas inglesas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Origen al </a:t>
          </a:r>
          <a:r>
            <a:rPr lang="es-MX" sz="900" kern="12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Coaching</a:t>
          </a: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 empresarial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6607886" y="3217597"/>
        <a:ext cx="1091873" cy="1844795"/>
      </dsp:txXfrm>
    </dsp:sp>
    <dsp:sp modelId="{52CCA2C7-85CA-4B62-A963-F32EF894A9C8}">
      <dsp:nvSpPr>
        <dsp:cNvPr id="0" name=""/>
        <dsp:cNvSpPr/>
      </dsp:nvSpPr>
      <dsp:spPr>
        <a:xfrm>
          <a:off x="6873720" y="2360486"/>
          <a:ext cx="1518753" cy="1518753"/>
        </a:xfrm>
        <a:prstGeom prst="circularArrow">
          <a:avLst>
            <a:gd name="adj1" fmla="val 1494"/>
            <a:gd name="adj2" fmla="val 176948"/>
            <a:gd name="adj3" fmla="val 333379"/>
            <a:gd name="adj4" fmla="val 14861348"/>
            <a:gd name="adj5" fmla="val 1743"/>
          </a:avLst>
        </a:prstGeom>
        <a:gradFill rotWithShape="0">
          <a:gsLst>
            <a:gs pos="0">
              <a:schemeClr val="accent5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FB66D7-DBFB-43F2-9E9E-02A9E899F813}">
      <dsp:nvSpPr>
        <dsp:cNvPr id="0" name=""/>
        <dsp:cNvSpPr/>
      </dsp:nvSpPr>
      <dsp:spPr>
        <a:xfrm>
          <a:off x="6868868" y="2440076"/>
          <a:ext cx="970553" cy="7880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Finales de los 70´s y principios de los 80´s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Sir </a:t>
          </a:r>
          <a:r>
            <a:rPr lang="es-MX" sz="900" b="1" kern="1200" dirty="0" err="1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Jonh</a:t>
          </a:r>
          <a:endParaRPr lang="es-MX" sz="900" b="1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6868868" y="2440076"/>
        <a:ext cx="970553" cy="788005"/>
      </dsp:txXfrm>
    </dsp:sp>
    <dsp:sp modelId="{DBDBE1B8-1894-4625-A1AD-56C1F0490553}">
      <dsp:nvSpPr>
        <dsp:cNvPr id="0" name=""/>
        <dsp:cNvSpPr/>
      </dsp:nvSpPr>
      <dsp:spPr>
        <a:xfrm>
          <a:off x="7929128" y="2274237"/>
          <a:ext cx="1091873" cy="3228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Adapto el método para aplicarlo en la vida diaria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900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Fusionó conceptos: empresariales, psicológicos, filosóficos, deportivos y espirituales para crear un proceso que apoyara a las personas a cumplir sus metas</a:t>
          </a:r>
          <a:endParaRPr lang="es-MX" sz="900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7929128" y="2274237"/>
        <a:ext cx="1091873" cy="2536590"/>
      </dsp:txXfrm>
    </dsp:sp>
    <dsp:sp modelId="{431BEC9B-50A3-48A5-B5FD-A6B15D211185}">
      <dsp:nvSpPr>
        <dsp:cNvPr id="0" name=""/>
        <dsp:cNvSpPr/>
      </dsp:nvSpPr>
      <dsp:spPr>
        <a:xfrm>
          <a:off x="8118318" y="5301607"/>
          <a:ext cx="970553" cy="4945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1994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900" b="1" kern="1200" dirty="0" smtClean="0">
              <a:solidFill>
                <a:schemeClr val="tx1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entury Gothic" pitchFamily="34" charset="0"/>
            </a:rPr>
            <a:t>Thomas J. Leonard</a:t>
          </a:r>
          <a:endParaRPr lang="es-MX" sz="900" b="1" kern="1200" dirty="0">
            <a:solidFill>
              <a:schemeClr val="tx1"/>
            </a:solidFill>
            <a:effectLst>
              <a:glow rad="101600">
                <a:schemeClr val="bg1">
                  <a:alpha val="60000"/>
                </a:schemeClr>
              </a:glow>
            </a:effectLst>
            <a:latin typeface="Century Gothic" pitchFamily="34" charset="0"/>
          </a:endParaRPr>
        </a:p>
      </dsp:txBody>
      <dsp:txXfrm>
        <a:off x="8118318" y="5301607"/>
        <a:ext cx="970553" cy="4945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D0BD3-BA59-4E0B-956C-F15709505B72}" type="datetimeFigureOut">
              <a:rPr lang="es-MX" smtClean="0"/>
              <a:t>15/10/2013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717EE-69F0-41A6-8CFC-4D3E86C5FE05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9.png"/><Relationship Id="rId10" Type="http://schemas.openxmlformats.org/officeDocument/2006/relationships/image" Target="../media/image4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36512" y="-459432"/>
          <a:ext cx="9144000" cy="7776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6660232" y="188640"/>
            <a:ext cx="2408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MX" sz="1000" b="1" dirty="0" smtClean="0">
                <a:latin typeface="Lucida Handwriting" pitchFamily="66" charset="0"/>
              </a:rPr>
              <a:t>Laguna Pompa Mayra Fabiola</a:t>
            </a:r>
          </a:p>
          <a:p>
            <a:pPr algn="r"/>
            <a:r>
              <a:rPr lang="es-MX" sz="1000" b="1" dirty="0" smtClean="0">
                <a:latin typeface="Lucida Handwriting" pitchFamily="66" charset="0"/>
              </a:rPr>
              <a:t>Grupo 1978</a:t>
            </a:r>
            <a:endParaRPr lang="es-MX" sz="1000" b="1" dirty="0">
              <a:latin typeface="Lucida Handwriting" pitchFamily="66" charset="0"/>
            </a:endParaRPr>
          </a:p>
        </p:txBody>
      </p:sp>
      <p:pic>
        <p:nvPicPr>
          <p:cNvPr id="7" name="Picture 5"/>
          <p:cNvPicPr/>
          <p:nvPr/>
        </p:nvPicPr>
        <p:blipFill>
          <a:blip r:embed="rId7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581128"/>
            <a:ext cx="866775" cy="11779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6"/>
          <p:cNvPicPr/>
          <p:nvPr/>
        </p:nvPicPr>
        <p:blipFill>
          <a:blip r:embed="rId8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38200" cy="1270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9"/>
          <p:cNvPicPr/>
          <p:nvPr/>
        </p:nvPicPr>
        <p:blipFill>
          <a:blip r:embed="rId9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915816" y="5589240"/>
            <a:ext cx="791210" cy="10477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11" descr="http://emprendecoaching.files.wordpress.com/2011/04/carruaje.jpg"/>
          <p:cNvPicPr/>
          <p:nvPr/>
        </p:nvPicPr>
        <p:blipFill>
          <a:blip r:embed="rId10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rot="21339520">
            <a:off x="1816242" y="687312"/>
            <a:ext cx="1815465" cy="14573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/>
          <p:cNvPicPr/>
          <p:nvPr/>
        </p:nvPicPr>
        <p:blipFill>
          <a:blip r:embed="rId11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rot="283139">
            <a:off x="6718076" y="4846348"/>
            <a:ext cx="1256030" cy="14579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3"/>
          <p:cNvPicPr/>
          <p:nvPr/>
        </p:nvPicPr>
        <p:blipFill>
          <a:blip r:embed="rId1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rot="21273732">
            <a:off x="5165666" y="5212960"/>
            <a:ext cx="994410" cy="14846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4"/>
          <p:cNvPicPr/>
          <p:nvPr/>
        </p:nvPicPr>
        <p:blipFill>
          <a:blip r:embed="rId1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20688"/>
            <a:ext cx="926465" cy="11811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5"/>
          <p:cNvPicPr/>
          <p:nvPr/>
        </p:nvPicPr>
        <p:blipFill>
          <a:blip r:embed="rId1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rot="603654">
            <a:off x="4617914" y="312658"/>
            <a:ext cx="1550670" cy="14865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6"/>
          <p:cNvPicPr/>
          <p:nvPr/>
        </p:nvPicPr>
        <p:blipFill>
          <a:blip r:embed="rId15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 rot="21132396">
            <a:off x="91874" y="5178057"/>
            <a:ext cx="1468903" cy="145510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247</Words>
  <Application>Microsoft Office PowerPoint</Application>
  <PresentationFormat>Presentación en pantalla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Windows XP Titan Ultimate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Urologia</dc:creator>
  <cp:lastModifiedBy>Urologia</cp:lastModifiedBy>
  <cp:revision>2</cp:revision>
  <dcterms:created xsi:type="dcterms:W3CDTF">2013-10-15T18:11:17Z</dcterms:created>
  <dcterms:modified xsi:type="dcterms:W3CDTF">2013-10-15T18:27:40Z</dcterms:modified>
</cp:coreProperties>
</file>